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87" r:id="rId3"/>
    <p:sldId id="294" r:id="rId4"/>
    <p:sldId id="266" r:id="rId5"/>
    <p:sldId id="288" r:id="rId6"/>
    <p:sldId id="289" r:id="rId7"/>
    <p:sldId id="286" r:id="rId8"/>
    <p:sldId id="267" r:id="rId9"/>
    <p:sldId id="290" r:id="rId10"/>
    <p:sldId id="291" r:id="rId11"/>
    <p:sldId id="292" r:id="rId12"/>
    <p:sldId id="293" r:id="rId13"/>
    <p:sldId id="265" r:id="rId14"/>
    <p:sldId id="2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E8DFC5"/>
    <a:srgbClr val="1C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76033" autoAdjust="0"/>
  </p:normalViewPr>
  <p:slideViewPr>
    <p:cSldViewPr snapToGrid="0">
      <p:cViewPr varScale="1">
        <p:scale>
          <a:sx n="94" d="100"/>
          <a:sy n="94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9397-858A-4B3A-88C2-5BD6DCB4DA8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6F482-8B85-445B-93EE-9EB7639AA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9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Седьмой день Суббота - это важный отрезок времени, которым мы призваны управлять. Важно пересмотреть то, как проводить эти священные часы, поскольку это оказывает влияние на нашу жизнь.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ЛИЧНЫЙ ОПЫТ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 время написания этой статьи, мои мысли улетели далеко в прошлое, в те хорошие времена, которые я провел в детстве со своими родителями, и в те традиции соблюдения субботы, которые были приняты в моей семье более полувека назад. Я был так благословлен пережить такие замечательные времена, когда мы готовились к началу субботы, приветствуя и празднуя этот особенный и благословенный день.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6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Заповедь о субботе сопровождается Божьим обещанием процветания: “И Я возведу тебя на высоты земли и дам вкусить тебе наследие Иакова, отца твоего. Уста Господни изрекли это” (Исаия 58:14).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будем верно соблюдать субботу, Бог вознесет нас на высоты земли и накормит наследием Иакова. Другими словами, если мы будем соблюдать субботу с радостью, Бог благословит нас. Он вознесет нас на “вершину” мира, как записано во Второзаконии 28:13: “Сделает тебя Господь главою, а не хвостом и будешь только на высоте, а не будешь внизу, если будешь повиноваться заповедям Господа, Бога твоего, которые заповедую тебе сегодня хранить и исполнять».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2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solidFill>
                  <a:srgbClr val="E8DFC5"/>
                </a:solidFill>
                <a:latin typeface="Montserrat" panose="00000500000000000000" pitchFamily="2" charset="-52"/>
              </a:rPr>
              <a:t>Наслаждение творением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37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- это вторая книга, открывающая Бога. Эллен Уайт пишет: “Природа, во всех своих проявлениях, является безмолвными служителями Господа, данная нам для того, чтобы учить нас духовным истинам. Она говорит нам о любви Бога и провозглашает мудрость великого Мастера-художника.”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Субботний отдых предоставляет прекрасную возможность семьям, живущим в напряженном мире, окруженным городской средой, получить доступ к откровению природы. Мы можем оценить работу Творца и то, как Он заботится о человечестве. Таким образом, седьмой день, суббота, служит регулярным напоминанием о нашем положении Божьих управителей.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0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занятия во второй половине дня, в субботу, могут воссоединить нас с Божьим творением. Вы можете: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Посетить парк или сад и провести там время, изучая Библию.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Посидеть на тихом пляже, озере или ручье и послушать красивый плеск воды.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Совершить пеший поход в горы, глубоко вдохнуть свежий воздух и открыть для себя чудеса природы.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Отправиться на прогулку на природу, взяв с собой бинокль, чтобы понаблюдать за птицами.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Расстелить одеяло на солнышке, чтобы получить необходимое количество витамина D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1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за природой и взаимодействие с ней повысят наш интерес к соблюдению субботы и к тому, чтобы с радостью встречать ее каждую неделю.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Старайтесь готовиться к субботе в течение недели, а также добросовестно соблюдать день отдыха и наслаждаться им.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сделаем простой выбор, чтобы сделать субботу радостным событием для нас и нашей семьи сейчас и в течение всего предстоящего года.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8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субботу не было абсолютно никакой глажки, уборки или приготовления пищи. По пятницам, до захода солнца, все должно было быть готово.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выгладить одежду, которую мы наденем в церковь, начистить обувь и приготовить еду на субботу. Затем, когда солнце почти село на западе, мой отец собрал всех своих детей и членов семьи в гостиной, где мы усевшись, пели несколько субботних песен, читали Библию, произносили стихи на память, молились и заканчивали Молитвой Господней, прочитанной вместе. Сразу после этого мы образовали круг, брались за руки и желали друг другу счастливой субботы. Мы говорили: “Благословенной субботы!”. Когда солнце скрывалось за горизонтом, чувство покоя охватывало наши сердца и дом. Это был ритуал встречи субботы в моей семье.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детстве мне всегда нравился субботний покой по следующим причинам: во-первых, мы не посещали школу, что означало отсутствие домашних заданий и упражнений. Во-вторых, я был свободен от своих рутинных занятий и домашних хлопот. В-третьих, я встречал своих друзей в церкви и имел возможность пообщаться с ними. И, наконец, из-за особенного обеда. Моя мама всегда готовила вкусную еду по особому меню — готовила только по субботам.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Суббота стала счастливым днем для нас, и для меня в частности, днем, которого мы с нетерпением ждали. Этот потрясающий опыт запечатлелся в моей памяти до сегодняшнего дня. В свою очередь, я внедрил ту же традицию и практику для своих детей, и им это очень понравилось. Теперь, когда у них есть свои собственные семьи, они практикуют тот же распорядок дня для своих детей и семей. Это наследие, которое я оставил своим потомкам для подражания.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3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трудах Эллен Уайт мы находим наставления о неизменности субботы и практические советы по соблюдению субботы.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“Бог дал нам целых шесть дней для выполнения нашей работы и оставил только один для Себя. Это должен быть день благословения для нас — день, когда мы должны отложить в сторону все наши мирские дела и сосредоточить наши мысли на Боге и небесах”.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2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«Но пока мы поклоняемся Богу, мы не должны считать это тяжелой работой. Суббота Господня должна стать благословением для нас и наших детей. Они должны смотреть на субботу как на день радости, день, который Бог освятил; и они будут относиться к этому так, если их должным образом научить. Родители могут выводить своих детей на улицу, чтобы увидеть Бога в природе. Им можно указать на распускающиеся цветы и раскрывающиеся бутоны, высокие деревья и красивые заросли травы, и учить, что Бог сотворил все это за шесть дней, а на седьмой день почил и освятил это».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6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родители могут связать запечатлеть в сознании своих детей святые истины, и когда дети будут смотреть на природу вокруг себя, они будут вспоминать великого Создателя всего этого. Их мысли будут направлены к Богу, сотворившему природу нашего мира, ко времени, когда было заложено основание субботы и все сыны Божьи восклицали от радости. Такие уроки должны быть запечатлены в умах наших детей”.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Суббота - это не наше время, а Божье. Мы должны верно соблюдать субботу и уделять Господу отведенное Ему время. В противном случае, нарушая это постановление, мы воруем Божье время. Поэтому мы будем соблюдать субботу, ибо она свята; это знак того, что Бог - Творец, а мы - Его творение. Мы будем помнить об этом на протяжении всех наших поколений.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1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ПРЕИМУЩЕСТВА СОБЛЮДЕНИЯ СУББОТЫ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РАДОСТЬ В ГОСПОДЕ.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8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соблюдающие субботу, мы знаем, что Бог сказал, что мы должны называть этот Святой день радостным. В Исаии 58:13, 14 говорится: “Если ты удержишь ногу твою ради субботы от исполнения прихотей твоих во святой день Мой, и будешь называть субботу отрадою, святым днем Господнем, чествуемым, и почтишь ее тем, что не будешь заниматься обычными делами, угождать твоей прихоти и пустословить, то будешь иметь радость в Господе”.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 обещал, что мы будем радоваться Господу в субботу. К сожалению, для некоторых людей суббота стала бременем, безрадостным днем из-за множества искусственных ограничений, которые были включены в закон о субботе. Многие из 1521 предписания, связанные с субботой, наносят ущерб красоте и наслаждению Субботой и ее соблюдением. Таким образом, сатана удерживает многих от соблюдения субботы, лишая их радости, которую даровал Бог.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9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Источник процветания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5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2865C-4B37-D2E2-2E8F-893CB02C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F108C0-68F5-72B1-7E4C-69FC2FB58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80A6E-D457-E857-014B-A441D4B3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36D7E-F3D3-EB1F-637B-E48CD6F7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82E26-31E9-AD14-A08C-6F1CFFA3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6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66352-A1E7-2E07-699C-2DCDE4C4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1E3E0-17BC-D354-07CA-9F1438B71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61EED-BBDC-9D71-74AF-0E2A908E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462E4-C1F1-09D7-43E0-4EE7A380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AB382-ED71-90DC-2CA0-F8E3DF9E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7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B1FE5-24EC-3555-84B6-CE69E189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F7E719-7885-32E2-4B41-E3477A66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1BD2A-7CEC-16E5-C884-FE72C7E8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AE473-DDB1-E1B8-11E8-1D5198FE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12070-CCC2-EE0D-76D8-159B806C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5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00AAD-7852-3022-78F6-DAA79A8D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A0D3D-1DFA-FBA4-5043-7AA922E2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F8D98-F6B2-4C3D-16AC-62ABDB1C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3A9D7-2303-DFBF-E634-5A3418DD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B48DF-C931-54A6-45C8-F1140AE2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C18C0-CF2C-F316-D79D-46DFCF5B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330AD-9ADD-5C8C-7924-2071F622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B7F87-454D-7030-7E3D-730E4098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E6553-344B-F50D-6226-67FA9FC9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29AD4-513F-1024-F1CE-5E5B6A3C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2F623-15BC-C59C-8B54-76363D6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7185A-78B3-1A2C-6896-FE4F3397D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A34D8-F583-1DC2-ED54-31CEDD30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7DDEC7-3DFD-4D55-B4B4-039FABD3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1C56B-B28C-A922-3D67-405D64A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F0264-C1DD-8A5C-3B63-22110FAA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7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88285-9D5C-4995-8CB8-47369284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F9BF3-189B-5EF7-1F25-E0D5978D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F2BA0-BF58-C94B-EB6E-AD7C374D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A137DF-E73A-8935-7362-853AFAE2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6D27F-6FAF-C4CE-B7A0-5B15C8AFB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2ACAC1-B292-C80C-7D79-E5732106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04BB15-06F6-255B-DE23-AF51089F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296DC5-9D6F-98B3-8888-45853813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BA628-0B74-3BC4-56BF-077A5AEC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199A41-3790-6531-F875-189045C7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8ABCCA-67A0-FB82-40AF-B0205585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32A74E-7468-EAFF-2D19-5AA767F7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4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6099F-387F-812B-FE13-D5B31D41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1BE22B-D3AE-C2E0-FF9C-08E3E92A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55C7D9-008F-A554-E963-BF106B8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8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70A10-4003-29BE-88E7-A207BF73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1EDF3-9FD3-5DC2-BB53-470698C2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B6C71-BC09-2226-3782-3AA6A2DD6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D3062-66F5-301A-5DBC-504170C4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3412CF-BDD5-AFFB-C657-F60854EB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51D32-0539-4815-3707-05DFC664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29F7B-40FB-7641-779D-65C05FEC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531DBC-FD0D-17CC-75F9-36B97E4EB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A1618-9DBF-6923-F4DD-332D11CC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F6A848-3A7F-7C02-D346-63F9732F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1F5DFD-805D-9AC9-1AF9-90D93221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8CA8A-84BF-AE02-B366-563591D5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F7A26-0C7E-C13E-0D5A-F725A8F6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82743-48FC-27C9-1C97-C8E64EEE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EF6F2-D5EA-9DA7-84F0-1A41CEF41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D778C-28FD-586D-3CF6-08EC7B93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FD6D2-2BAA-DF08-FA78-12D078744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1760033"/>
            <a:ext cx="7983894" cy="1783800"/>
          </a:xfrm>
        </p:spPr>
        <p:txBody>
          <a:bodyPr/>
          <a:lstStyle/>
          <a:p>
            <a:r>
              <a:rPr lang="ru-RU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Соблюдение субботы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E66C-C10B-B7DE-2FBE-A1262D4D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0641" y="6226794"/>
            <a:ext cx="7154666" cy="40079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</a:rPr>
              <a:t>ОТДЕЛ УПРАВЛЕНИЯ РЕСУРСАМИ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1362268" y="3507833"/>
            <a:ext cx="6012000" cy="360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D9E0-AC9A-9F22-E29A-F077F3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2.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“И Я возведу тебя на высоты земли и дам вкусить тебе наследие Иакова, отца твоего. Уста Господни изрекли это”.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Исайи 58:14</a:t>
            </a:r>
            <a:endParaRPr lang="ru-RU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“Сделает тебя Господь главою, а не хвостом и будешь только на высоте, а не будешь внизу, если будешь повиноваться заповедям Господа, Бога твоего, которые заповедую тебе сегодня хранить и исполнять”.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Второ</a:t>
            </a: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законие 28:13</a:t>
            </a:r>
            <a:endParaRPr lang="ru-RU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9504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ИСТОЧНИК ПРОЦВЕТАНИЯ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41884" y="6334538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A778D-2ACB-55FE-0429-DB4E12D9E5D6}"/>
              </a:ext>
            </a:extLst>
          </p:cNvPr>
          <p:cNvSpPr/>
          <p:nvPr/>
        </p:nvSpPr>
        <p:spPr>
          <a:xfrm>
            <a:off x="1960881" y="162924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7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1760033"/>
            <a:ext cx="7983894" cy="1783800"/>
          </a:xfrm>
        </p:spPr>
        <p:txBody>
          <a:bodyPr/>
          <a:lstStyle/>
          <a:p>
            <a:endParaRPr lang="ru-RU" b="1" dirty="0">
              <a:solidFill>
                <a:srgbClr val="E8DFC5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E66C-C10B-B7DE-2FBE-A1262D4D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8996" y="3595413"/>
            <a:ext cx="1421364" cy="40079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9DCE-F7BB-EC81-7B89-D67D96E14E20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4F293-DEF0-76EA-57B4-BDF3D6AB9B76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1CE9AD-9504-BEB3-0A1A-40550AD3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E554EF-0094-42B5-FAAB-7D391820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ACD6C0D6-4194-6EE4-ECA7-7D38A67E6528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Радость в Господе</a:t>
            </a:r>
          </a:p>
          <a:p>
            <a:pPr marL="514350" indent="-514350" algn="l"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Источник процветания</a:t>
            </a:r>
          </a:p>
          <a:p>
            <a:pPr marL="514350" indent="-514350" algn="l"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Наслаждение творением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00307B-4580-93BD-EFFA-7605AEEF7459}"/>
              </a:ext>
            </a:extLst>
          </p:cNvPr>
          <p:cNvSpPr/>
          <p:nvPr/>
        </p:nvSpPr>
        <p:spPr>
          <a:xfrm flipV="1">
            <a:off x="539262" y="558970"/>
            <a:ext cx="5076092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D1F7F7E-439C-2E76-531B-7DFD659242A7}"/>
              </a:ext>
            </a:extLst>
          </p:cNvPr>
          <p:cNvSpPr txBox="1">
            <a:spLocks/>
          </p:cNvSpPr>
          <p:nvPr/>
        </p:nvSpPr>
        <p:spPr>
          <a:xfrm>
            <a:off x="-943169" y="-1188092"/>
            <a:ext cx="7983894" cy="178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Преимущества субботы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436ADA-E3EB-5891-EA28-78F3BAF01234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D9C8CE-5DB8-1BBB-0A8D-AEB528817F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891" y="1583531"/>
            <a:ext cx="8672574" cy="476488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“Природа, во всех своих проявлениях, является безмолвными служителями Господа, данная нам для того, чтобы учить нас духовным истинам.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Она говорит нам о любви Бога и провозглашает мудрость великого Мастера-художника”.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1915162" y="500062"/>
            <a:ext cx="10017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rgbClr val="E8DFC5"/>
                </a:solidFill>
                <a:latin typeface="Montserrat" panose="00000500000000000000" pitchFamily="2" charset="-52"/>
              </a:rPr>
              <a:t>ПРИРОДА – КНИГА БОГА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A778D-2ACB-55FE-0429-DB4E12D9E5D6}"/>
              </a:ext>
            </a:extLst>
          </p:cNvPr>
          <p:cNvSpPr/>
          <p:nvPr/>
        </p:nvSpPr>
        <p:spPr>
          <a:xfrm>
            <a:off x="1960881" y="162924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9F3848-22C5-094C-B9B5-99D2655D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49875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983" y="1665719"/>
            <a:ext cx="9476496" cy="4259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• Посетить парк или сад и провести там время изучая Библию.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• Посидеть на тихом пляже, озере или ручье и послушать красивый плеск воды.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• Совершить пеший поход в горы, глубоко вдохнуть свежий воздух и открыть для себя чудеса природы.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• Отправиться на прогулку на природу, взяв с собой бинокль, чтобы понаблюдать за птицами.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• Расстелить одеяло на солнышке, чтобы получить необходимое количество витамина </a:t>
            </a:r>
            <a:r>
              <a:rPr lang="ru-RU" sz="2200" dirty="0" err="1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D</a:t>
            </a: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846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E8DFC5"/>
                </a:solidFill>
                <a:latin typeface="Montserrat" panose="00000500000000000000" pitchFamily="2" charset="-52"/>
              </a:rPr>
              <a:t>ПРИРОДА – КНИГА БОГА</a:t>
            </a:r>
            <a:endParaRPr lang="ru-RU" b="1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A14E670-2655-B24D-AA2F-A1205A1D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2694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E66C-C10B-B7DE-2FBE-A1262D4D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0641" y="6226794"/>
            <a:ext cx="7154666" cy="40079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</a:rPr>
              <a:t>ОТДЕЛ УПРАВЛЕНИЯ РЕСУРСАМИ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79857E-7CAD-EB47-9D8B-145C99FBC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8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4DECCF-E07A-DA41-8F6E-08B9C5CC4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78EC3531-8DDC-214A-B9C6-0EAFADCE9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1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0C52D90-1D36-CD45-AC58-9FD8EE00C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20C7D1-429A-0C43-9DB4-BB9225B4C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4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“Бог дал нам целых шесть дней для выполнения нашей работы и оставил только один для Себя. Это должен быть день благословения для нас — день, когда мы должны отложить в сторону все наши мирские дела и сосредоточить наши мысли на Боге и небесах”.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1915162" y="500062"/>
            <a:ext cx="10017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rgbClr val="E8DFC5"/>
                </a:solidFill>
                <a:latin typeface="Montserrat" panose="00000500000000000000" pitchFamily="2" charset="-52"/>
              </a:rPr>
              <a:t>СУББОТА В ДУХЕ ПРОРОЧЕСТВА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A778D-2ACB-55FE-0429-DB4E12D9E5D6}"/>
              </a:ext>
            </a:extLst>
          </p:cNvPr>
          <p:cNvSpPr/>
          <p:nvPr/>
        </p:nvSpPr>
        <p:spPr>
          <a:xfrm>
            <a:off x="1960881" y="162924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</p:spTree>
    <p:extLst>
      <p:ext uri="{BB962C8B-B14F-4D97-AF65-F5344CB8AC3E}">
        <p14:creationId xmlns:p14="http://schemas.microsoft.com/office/powerpoint/2010/main" val="208732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7648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ru-RU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Но пока мы поклоняемся Богу, мы не должны считать это тяжелой работой. Суббота Господня должна стать благословением для нас и наших детей. Они должны смотреть на субботу как на день радости, день, который Бог освятил; и они будут относиться к этому так, если их должным образом научить. Родители могут выводить своих детей на улицу, чтобы увидеть Бога в природе. Им можно указать на распускающиеся цветы и раскрывающиеся бутоны, высокие деревья и красивые заросли травы, и учить, что Бог сотворил все это за шесть дней, а на седьмой день почил и освятил это.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1915162" y="500062"/>
            <a:ext cx="10017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rgbClr val="E8DFC5"/>
                </a:solidFill>
                <a:latin typeface="Montserrat" panose="00000500000000000000" pitchFamily="2" charset="-52"/>
              </a:rPr>
              <a:t>СУББОТА В ДУХЕ ПРОРОЧЕСТВА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A778D-2ACB-55FE-0429-DB4E12D9E5D6}"/>
              </a:ext>
            </a:extLst>
          </p:cNvPr>
          <p:cNvSpPr/>
          <p:nvPr/>
        </p:nvSpPr>
        <p:spPr>
          <a:xfrm>
            <a:off x="1960881" y="162924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</p:spTree>
    <p:extLst>
      <p:ext uri="{BB962C8B-B14F-4D97-AF65-F5344CB8AC3E}">
        <p14:creationId xmlns:p14="http://schemas.microsoft.com/office/powerpoint/2010/main" val="352150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764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Таким образом, родители могут связать запечатлеть в сознании своих детей святые истины, и когда дети будут смотреть на природу вокруг себя, они будут вспоминать великого Создателя всего этого. Их мысли будут направлены к Богу, сотворившему природу нашего мира, ко времени, когда было заложено основание субботы и все сыны Божьи восклицали от радости. Такие уроки должны быть запечатлены в умах наших детей”.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1915162" y="500062"/>
            <a:ext cx="10017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rgbClr val="E8DFC5"/>
                </a:solidFill>
                <a:latin typeface="Montserrat" panose="00000500000000000000" pitchFamily="2" charset="-52"/>
              </a:rPr>
              <a:t>СУББОТА В ДУХЕ ПРОРОЧЕСТВА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A778D-2ACB-55FE-0429-DB4E12D9E5D6}"/>
              </a:ext>
            </a:extLst>
          </p:cNvPr>
          <p:cNvSpPr/>
          <p:nvPr/>
        </p:nvSpPr>
        <p:spPr>
          <a:xfrm>
            <a:off x="1960881" y="162924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</p:spTree>
    <p:extLst>
      <p:ext uri="{BB962C8B-B14F-4D97-AF65-F5344CB8AC3E}">
        <p14:creationId xmlns:p14="http://schemas.microsoft.com/office/powerpoint/2010/main" val="27875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1760033"/>
            <a:ext cx="7983894" cy="1783800"/>
          </a:xfrm>
        </p:spPr>
        <p:txBody>
          <a:bodyPr/>
          <a:lstStyle/>
          <a:p>
            <a:endParaRPr lang="ru-RU" b="1" dirty="0">
              <a:solidFill>
                <a:srgbClr val="E8DFC5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E66C-C10B-B7DE-2FBE-A1262D4D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8996" y="3595413"/>
            <a:ext cx="1421364" cy="40079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9DCE-F7BB-EC81-7B89-D67D96E14E20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4F293-DEF0-76EA-57B4-BDF3D6AB9B76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1CE9AD-9504-BEB3-0A1A-40550AD3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E554EF-0094-42B5-FAAB-7D391820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ACD6C0D6-4194-6EE4-ECA7-7D38A67E6528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Радость в Господе</a:t>
            </a:r>
          </a:p>
          <a:p>
            <a:pPr marL="514350" indent="-514350" algn="l">
              <a:buAutoNum type="arabicPeriod"/>
            </a:pPr>
            <a:endParaRPr lang="ru-RU" sz="30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00307B-4580-93BD-EFFA-7605AEEF7459}"/>
              </a:ext>
            </a:extLst>
          </p:cNvPr>
          <p:cNvSpPr/>
          <p:nvPr/>
        </p:nvSpPr>
        <p:spPr>
          <a:xfrm flipV="1">
            <a:off x="539262" y="558970"/>
            <a:ext cx="5076092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D1F7F7E-439C-2E76-531B-7DFD659242A7}"/>
              </a:ext>
            </a:extLst>
          </p:cNvPr>
          <p:cNvSpPr txBox="1">
            <a:spLocks/>
          </p:cNvSpPr>
          <p:nvPr/>
        </p:nvSpPr>
        <p:spPr>
          <a:xfrm>
            <a:off x="-943169" y="-1188092"/>
            <a:ext cx="7983894" cy="178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Преимущества субботы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436ADA-E3EB-5891-EA28-78F3BAF01234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D9C8CE-5DB8-1BBB-0A8D-AEB528817F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2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D9E0-AC9A-9F22-E29A-F077F3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1.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“Если ты удержишь ногу твою ради субботы от исполнения прихотей твоих во святой день Мой, и будешь называть субботу отрадою, святым днем Господнем, чествуемым, и почтишь ее тем, что не будешь заниматься обычными делами, угождать твоей прихоти и пустословить, то будешь иметь радость в Господе”.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Исайи 58:13,14</a:t>
            </a:r>
            <a:endParaRPr lang="ru-RU" sz="3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846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РАДОСТЬ В ГОСПОДЕ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A778D-2ACB-55FE-0429-DB4E12D9E5D6}"/>
              </a:ext>
            </a:extLst>
          </p:cNvPr>
          <p:cNvSpPr/>
          <p:nvPr/>
        </p:nvSpPr>
        <p:spPr>
          <a:xfrm>
            <a:off x="1960881" y="162924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7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1760033"/>
            <a:ext cx="7983894" cy="1783800"/>
          </a:xfrm>
        </p:spPr>
        <p:txBody>
          <a:bodyPr/>
          <a:lstStyle/>
          <a:p>
            <a:endParaRPr lang="ru-RU" b="1" dirty="0">
              <a:solidFill>
                <a:srgbClr val="E8DFC5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E66C-C10B-B7DE-2FBE-A1262D4D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8996" y="3595413"/>
            <a:ext cx="1421364" cy="40079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9DCE-F7BB-EC81-7B89-D67D96E14E20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4F293-DEF0-76EA-57B4-BDF3D6AB9B76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1CE9AD-9504-BEB3-0A1A-40550AD3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E554EF-0094-42B5-FAAB-7D391820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ACD6C0D6-4194-6EE4-ECA7-7D38A67E6528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Радость в Господе</a:t>
            </a:r>
          </a:p>
          <a:p>
            <a:pPr marL="514350" indent="-514350" algn="l"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Источник процветания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00307B-4580-93BD-EFFA-7605AEEF7459}"/>
              </a:ext>
            </a:extLst>
          </p:cNvPr>
          <p:cNvSpPr/>
          <p:nvPr/>
        </p:nvSpPr>
        <p:spPr>
          <a:xfrm flipV="1">
            <a:off x="539262" y="558970"/>
            <a:ext cx="5076092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D1F7F7E-439C-2E76-531B-7DFD659242A7}"/>
              </a:ext>
            </a:extLst>
          </p:cNvPr>
          <p:cNvSpPr txBox="1">
            <a:spLocks/>
          </p:cNvSpPr>
          <p:nvPr/>
        </p:nvSpPr>
        <p:spPr>
          <a:xfrm>
            <a:off x="-943169" y="-1188092"/>
            <a:ext cx="7983894" cy="178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Преимущества субботы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436ADA-E3EB-5891-EA28-78F3BAF01234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D9C8CE-5DB8-1BBB-0A8D-AEB528817F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нь 2" id="{8BDC3782-5C2E-4AF3-A2B9-31C1CD333A86}" vid="{7620566F-2B73-4611-AB78-982AD2C29A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2</Template>
  <TotalTime>295</TotalTime>
  <Words>1820</Words>
  <Application>Microsoft Macintosh PowerPoint</Application>
  <PresentationFormat>Широкоэкранный</PresentationFormat>
  <Paragraphs>94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Montserrat SemiBold</vt:lpstr>
      <vt:lpstr>Тема Office</vt:lpstr>
      <vt:lpstr>Соблюдение субботы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</vt:lpstr>
      <vt:lpstr>Презентация PowerPoint</vt:lpstr>
      <vt:lpstr>2.</vt:lpstr>
      <vt:lpstr>Презентация PowerPoint</vt:lpstr>
      <vt:lpstr>3.</vt:lpstr>
      <vt:lpstr>3.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управления  ресурсами</dc:title>
  <dc:creator>Валентина Бучнева</dc:creator>
  <cp:lastModifiedBy>Пользователь Microsoft Office</cp:lastModifiedBy>
  <cp:revision>9</cp:revision>
  <dcterms:created xsi:type="dcterms:W3CDTF">2023-03-14T08:35:13Z</dcterms:created>
  <dcterms:modified xsi:type="dcterms:W3CDTF">2023-04-03T17:17:51Z</dcterms:modified>
</cp:coreProperties>
</file>